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5" r:id="rId2"/>
    <p:sldMasterId id="2147483781" r:id="rId3"/>
    <p:sldMasterId id="2147483793" r:id="rId4"/>
    <p:sldMasterId id="2147483805" r:id="rId5"/>
    <p:sldMasterId id="2147483817" r:id="rId6"/>
    <p:sldMasterId id="2147483841" r:id="rId7"/>
  </p:sldMasterIdLst>
  <p:notesMasterIdLst>
    <p:notesMasterId r:id="rId34"/>
  </p:notesMasterIdLst>
  <p:sldIdLst>
    <p:sldId id="2556" r:id="rId8"/>
    <p:sldId id="9030" r:id="rId9"/>
    <p:sldId id="3898" r:id="rId10"/>
    <p:sldId id="3992" r:id="rId11"/>
    <p:sldId id="3993" r:id="rId12"/>
    <p:sldId id="3901" r:id="rId13"/>
    <p:sldId id="9170" r:id="rId14"/>
    <p:sldId id="9205" r:id="rId15"/>
    <p:sldId id="9206" r:id="rId16"/>
    <p:sldId id="9207" r:id="rId17"/>
    <p:sldId id="9208" r:id="rId18"/>
    <p:sldId id="9209" r:id="rId19"/>
    <p:sldId id="9210" r:id="rId20"/>
    <p:sldId id="9211" r:id="rId21"/>
    <p:sldId id="9212" r:id="rId22"/>
    <p:sldId id="3996" r:id="rId23"/>
    <p:sldId id="9186" r:id="rId24"/>
    <p:sldId id="3918" r:id="rId25"/>
    <p:sldId id="3919" r:id="rId26"/>
    <p:sldId id="3920" r:id="rId27"/>
    <p:sldId id="3921" r:id="rId28"/>
    <p:sldId id="9111" r:id="rId29"/>
    <p:sldId id="3923" r:id="rId30"/>
    <p:sldId id="3924" r:id="rId31"/>
    <p:sldId id="3925" r:id="rId32"/>
    <p:sldId id="3926" r:id="rId3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2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43E4ABF-43EE-459B-B483-60741303DF65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634081A-D9EB-40C8-A85D-951B0B66F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85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C1A30A1B-C92A-AC27-2B44-791D433B6B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4AE98E8E-E721-BAF6-AD88-C41F49680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3263" y="1154113"/>
            <a:ext cx="5543550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4081A-D9EB-40C8-A85D-951B0B66FA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49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8787F1F2-E440-1FB7-982F-DF189EBE52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3263" y="1154113"/>
            <a:ext cx="5543550" cy="3117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04DA8FEC-F050-2C84-65D8-BF19395C5E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358E6A97-8A90-371C-1C4C-044567BBAE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1494" indent="-2890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145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8602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1060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3518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976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8434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0891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5A68138D-677C-46D8-82D0-190E7964BFB9}" type="slidenum"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A9543-6B01-222D-04FB-C01E231B1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>
            <a:extLst>
              <a:ext uri="{FF2B5EF4-FFF2-40B4-BE49-F238E27FC236}">
                <a16:creationId xmlns:a16="http://schemas.microsoft.com/office/drawing/2014/main" id="{A0EC1918-103D-358F-787A-F9883F688B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3263" y="1154113"/>
            <a:ext cx="5543550" cy="3117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>
            <a:extLst>
              <a:ext uri="{FF2B5EF4-FFF2-40B4-BE49-F238E27FC236}">
                <a16:creationId xmlns:a16="http://schemas.microsoft.com/office/drawing/2014/main" id="{0914147D-FE5F-1137-C60D-42B28F5479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7764" name="Slide Number Placeholder 3">
            <a:extLst>
              <a:ext uri="{FF2B5EF4-FFF2-40B4-BE49-F238E27FC236}">
                <a16:creationId xmlns:a16="http://schemas.microsoft.com/office/drawing/2014/main" id="{BF840AC8-AA29-2205-9539-B66624ECD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1494" indent="-2890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145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8602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1060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3518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976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8434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0891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792BFB-D009-45DA-9792-B4CA4BD4D7E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515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EA12F6BB-6155-3FC4-E1FF-D53D12DB18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03263" y="1154113"/>
            <a:ext cx="5543550" cy="3117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717B0A62-3C17-0D2F-58F7-C76F33307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4EC38BA5-819E-1B16-E464-50FF9C5E1B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03263" y="1154113"/>
            <a:ext cx="5543550" cy="3117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B4BCC2DB-230C-0339-9030-6FA02D4A7B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33D47D4F-3440-5F29-1E7A-C97506EB43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03263" y="1154113"/>
            <a:ext cx="5543550" cy="3117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673BAF0-15D0-1BF6-679F-F4422AB93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7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5C31A-7D32-F9EC-CE8A-82F4A9D6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EF6DD-4095-6E8D-C6EB-64104B9E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B19D5-F203-D9BC-778D-7C326C71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825DF8-E9C0-419A-8DC6-AF29E0587C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7480330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5702D-8D09-316D-AA23-0551C742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13DC7-5B0D-2861-F03E-C0C9BCC2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00A21-E43E-B04B-876A-2BC0D884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AA1382-FE76-47D2-9437-6EFF1784F5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28065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44547-6A47-2941-8E1F-6C911CA8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B6CB1-B234-E593-EF97-CBB8F271A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3B614-F694-8509-0B61-DF4DBA51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805C5B-57BB-4A09-B0C5-923DEC363C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61772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9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A31BA-F3C3-A53C-E49D-385D62900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62166-71BF-44FC-80CE-4A24DB66E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87D7C-0FDB-6834-2FD2-AF0EAC3D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39FCD-8AA5-49C2-A3BF-76DD62506A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177927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EE50C-2656-8811-EB73-F1490947C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B3B9F-1C2A-8B8A-6069-71938568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5331F-41FB-501A-5985-F8ECDF398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4478D3-76D3-4EC7-B21C-1EC48A951F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151181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9B98D-2D7A-BF25-401C-C982E8F23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BB0C2-5206-D6FB-3C9A-7F6B1A662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A7882-FD0F-CE3E-3C44-391D746E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45B6E-9550-4610-BF4E-8719DF9FDD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71239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CF905-0DF6-3721-F4CE-1B51D4F7E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6A5BB-69A5-1068-05DB-4FFCC2413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6C7A8-CDF7-0F5A-E215-356FA3995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91AD3-FEFF-49AD-977C-F62A0BDA2B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58895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1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1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32296A-BEDE-CCBC-B882-C305BA8D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0F902C-9412-DA4E-C8E8-DC787E6A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C336E6-32EB-35AC-4109-E081355F1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8306C-E348-42B1-B76E-905B3C1063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11702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46FA5E-B423-3812-393C-5CEA6AA31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DC7D6-AEC1-729D-9028-FBDA386EA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A9808-4B7F-E647-37D4-3A4BDABC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47A78-886E-48E5-B849-DC849AF522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83287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0EF53-9FBD-4428-8A66-71A930074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B415B4-C815-0B10-2F3B-77C449DB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5C272-0B7D-8B29-34FD-01EF0FDB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C21A5-C9FC-4E2F-B371-A13EABE872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3205334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1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BA3D6-ACD2-4F54-B156-5A5EC9DF6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FD329-EEE5-8748-6ABE-3E721E618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F8B6A-1196-8CA3-CB2A-7B9103AB2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4107A-646F-4C43-90B9-1CE4966B5C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854709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4FCA3-F2D9-643D-A76C-761516A4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119CD-5148-F478-2E08-F90BB4DD5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C5484-6F84-632E-D17E-05E494826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7D387B-C00D-446A-84AF-86847602A5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723997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72299-696E-7FC6-FEC7-6C1B96DFC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3F239-421D-99F0-768F-5C9F2CC32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5FD39-13B1-FEE2-B266-BBE3A1E6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DC41EF-2AD8-43E4-9B92-5A74730E36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143678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CC004-16E8-2897-AC4C-F955CE796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E538F-17F4-F504-B567-20B3FEA5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52D3E-43F5-4AD9-E3FF-AF7780C5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EE7CA-D1F2-41B3-9924-CFA4AAD64E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580654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76C85-7655-A032-36FE-F5C217C9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85C0A-08FA-8A87-DFDD-D32BA3C1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6184F-A985-0299-36EC-41A03604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4CAC3-4F67-43D1-847C-1A6A854BD6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35913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C85B0C-A9E4-A840-B005-09C1E43FF5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460BEF-EA6E-B311-67F3-1CB6CC066E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3D363A-ECD6-57B4-07DA-5866B65E66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141384-5651-4E46-97B2-72330AB063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972810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490600-D62D-515A-82B8-89AF3F0A5F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A5499D-8B2B-CEC6-310D-1B98E4CFE1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FD3C95-C598-0CC0-25D4-B7E99AB2C8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9FC6D1-EB8A-4A2F-8BA2-CB1A4FB572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488006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42491A-13D5-198A-794D-02CD1A215D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E5F89C-8E54-8CDF-D06C-29BF932E97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672B80-0F80-8105-CFA5-BFCB2BFAB3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2BC153-9180-48E3-A06C-8164DCEA99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909728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5C38A-2A7F-AAC9-D3AF-5EDA4A0A58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D3F0A-53A0-25AE-80EF-CAC7486124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80F56-CF13-1E7F-225F-356F3A7DB8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29A24D-FA4A-4651-921C-FB08AE7CB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790067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FBCFCBE-5F3E-7941-F409-29FC566501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CD8C781-C593-C0CD-048F-1931A9616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460023-0903-5C8E-1405-600BE45E4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4FC6AB-3896-4D19-B17A-C21C44A498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384710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C68AF-5694-CAE3-5F64-490DC1F066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26CF79C-2159-A695-611A-9F4E8152FE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8F7B054-7FE1-3477-C2A1-2798C0BD07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242D24-C7A8-4757-86B4-80F77B9690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413385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40B5E4E-A53F-C15C-52C6-9198F64CDD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BF41A9-5562-0B7F-C3FB-62FA4590A9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84A248E-E2ED-985D-C25E-9484DF6A1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D24565-AB19-4EF5-A7C8-B7F49E6E97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18067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28A80-F67A-F4B9-F6EF-05996319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9ADC2-A6F1-A0E4-D8CB-6D3B514E7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CF8F4-562F-E44A-95CC-D23E2FC08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6A55A8-F40E-4304-91E0-5E157411D6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0725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D50ED-C16D-89C7-BF99-C566768B2F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6EC6F-18F4-C607-FFD1-76937FEF5F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EFFC5-1786-BD58-6A69-0ED0934211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4376D5-D38B-4A40-A3C0-6F0E752EC9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5152737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0D64E-333B-2E87-92A1-F383B05A8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20F18-7777-5577-7599-A299A7803B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420A2-8045-97F6-F53F-A979D9356E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FCB62D-AD8C-4520-AF7A-BDB64EBEEF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964084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F9155A-444D-53A8-CD68-15A877C7C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838B2F-A412-5323-AE43-33F3157866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1833F4-CA68-32C5-BFA4-407848BC78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3CCB2E-55CF-430A-BAA5-FBC23E165B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243487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A117E1-1129-A46F-ECA3-07272278B0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EEB74B-356D-0B22-35EC-B96108DEB5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1009BC-7029-1046-E2A0-E7DE9E7ED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877B25-5CD5-4192-821A-35A755581C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399309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F8C48-AE4F-E6A9-6E5D-48F7F5BA4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D900DD-B567-48E7-9872-868ACEB12DC5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C0F83-998F-E268-6CCF-BA3AFD0F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98D30-CA07-6C80-4450-6515CFAC5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7E0CB21-37CF-438D-86DB-BD0A67E269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5533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7A649-AA4E-F222-D96B-0F51BCB18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8D3196-E200-4FA6-8C1E-A74AFC7D5EE5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DDC86-9368-0537-D707-05BE8FB7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FC497-FDA2-46AE-60D0-1F48CE88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D1B1F72-E578-4504-B86C-E9ACF0925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263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10A36-9600-1AE5-3B25-9107E6F7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87F7B8-1BD5-4D3A-BDED-1801E0602EDE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0C073-B411-5B54-F82A-6ADDD009A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52748-CA5A-019F-67C4-0F9C744BA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49A5D1A-9B68-4474-B4DF-4408C28E9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9112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72ABF-2317-31D3-2357-CE8AE6E2F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72104C5-2A40-4860-8109-B91F6B204280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9F8F2-3C09-86AD-3755-81D0CD455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DC3C0-DB22-15B6-DAB6-36B9F85E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CA4C28-CB35-4014-8AED-D78E79A0A7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7696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34D5E4-759F-B4CF-3AD8-8097BBEF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2C03FDA-2B5E-48B8-8CC4-3E9137CA7DC2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FAE06-2BC9-9E6D-0507-82D81B029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E451B-FA79-290E-9F0A-D05B4EF88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CA9F11-0301-441A-A643-3E90D6FA59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1260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C36193-7DD6-42A3-B8F1-1A54461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C5C90D0-698B-4376-9AAB-F2CB1EF70F80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CAF67D-5A87-FBD9-AEE1-E3C33AB5C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162D3F-C809-8FE8-D70D-59959D69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07CBE7-E28F-4F5D-A4F5-91C33CD47B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65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B9C67-A3DD-87AF-1D4C-05BBF6F6A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BE48D-9274-B002-4381-045216C3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283FC-CDE7-98AB-EE1C-5A008494A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15F0A8-117D-43FB-9236-AFB6244556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580466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7CC0B-928A-81D3-26EC-5201D781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F4559E7-58F5-4527-A1A0-06D7DB29375A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D103E9-55BD-8579-9416-93725CADE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F5BB5-ABAA-BD4C-F8DB-5E78A292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76B2D1-27AB-4FEC-91DE-AF83475F1F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5567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E09A85-ABA8-8F8A-D6C5-7E1D2618D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AA888C-0A70-4776-8ADD-DE3229195087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17B459-FC43-6738-9ACE-6078A416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F0814-B346-14B9-A7BF-11C829C6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C23F18-7A57-4D2C-8596-B157FED939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7647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6411C-9A52-C602-5388-59E34652E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0B1AE49-D207-4D83-AE05-5A05CF1F7030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B9F78B-E56A-278A-EAF7-DAF94BF4D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C7ED3-2D0B-1EF5-A081-B5BB6C725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BEBCAF-A4BA-4DB9-95C3-434D61FA16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655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4ED94-64C2-DB2A-42DB-92C99456D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A9BC266-25DE-4957-BE12-3E9A7B427F7B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FE24A-AE19-86A2-B382-435260A68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36A96-0EC5-5575-A4B7-47052B05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812FC1-1FB7-459E-94C7-E3C5F6257D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1432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05E8C-D8CF-207B-E7A6-B476FC0E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AB15C12-3CE2-46DA-9C89-2348A0429BB0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08546-9C15-62B5-E362-373867868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EC663-ABF5-54F6-A9D0-2DDBD561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D381C8-E012-4D04-A8FB-CBC94DFC5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0730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E5156-FD9B-D1D4-5711-0A83B0DBD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124C721-1872-49AF-8099-B5536E28A2D8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E242E-8D28-C27A-2E43-F742449D8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925B0-3DEC-10D3-CF27-E1694D55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865600-A772-44FA-9A45-B77A4C6390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472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C7A95-1F96-9122-046A-78354F4D8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E34EC65-B081-4358-9F9A-7232DDF15ECA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7D55E-D773-9186-8CE5-A82FCD42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A8A71-51B4-1442-137C-CD2D617AF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965E230-C672-440E-8F27-22E37D2296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844217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0212C-7C5A-3F4E-BF8D-33D2112B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120E8CE-4476-476C-A2F0-A0A1A389C2C2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9F6DB-B070-C96B-A914-0B599828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AA394-85DF-4548-AD9E-60084534D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F9B094-78B9-49FE-ADC4-95A70D16EE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156853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52741-B689-54EA-51E8-C7FD2DCD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94FF1F7-FB80-4503-A304-C7BAC8A164B8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AF69A-153A-0337-51F1-AD8235F7B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6F62C-23D4-C3F7-4B08-2B8C828A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647D2B-AE44-43D8-B961-EE50162233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568504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C2E9E-F736-45B0-E24F-78DDE158D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12D3DC-C0DA-46C2-A8B3-0D9E0F3BA1A9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B7E986-5F10-8931-9906-B4AEDA80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C9F46E-B32C-43C2-124A-3083222F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0B02E07-7A60-4714-AA8A-FC519CE2E3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34862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694E52-4FB3-C0AB-4D8C-835D93A80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00A0FA-2624-CC5C-5683-395C2AECC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0DD6B9-F114-FD31-0F13-99D63952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A54A-0E79-403B-AAFF-5F80747850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521840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B5F217-8771-F5A9-80B9-0C9748A2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C542781-4FD1-4EB2-83DD-5739F356E677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7E1763-9EA3-D862-48D8-CBBC21E57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36864-7306-C668-4288-CA0919422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E79BA0-7C72-4CF2-B810-9F51776CE5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3275189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94F34-8606-4206-9864-6F72C105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9FB2E17-5BC3-4C6D-A280-E74358A42FFC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00D15C-3461-A639-16AC-A638FC38A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4312D-E10A-A15C-363C-12704677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C3F815-F41C-44FA-AAB8-B31D0A351A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9963872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0FD1C-44C7-E594-DC12-28AC9B8A6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D832590-8ACE-46E5-9BB6-8BA62CC636F9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C4EB1-AEFE-94D9-6CB9-9B1A69A9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3C5FF-9170-3921-B7CC-E768DCFBA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325979-94D1-47F8-9DAD-FBC0DECEC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810324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46659-F9CE-B66D-B8F1-C81E2A86E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FC70E78-3628-4E98-B220-5337E01C1DCE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28342-79BF-0A1A-B0BB-68242F41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62677-A39B-DC1D-468B-88AE5531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24BED-35E5-4015-BC7B-9C2BCE8E1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860484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2295E-8EB3-8F75-6ACF-BD2169082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A8F2BBC-9C0D-4165-B4DC-6AAAE9A70544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38362-7A1A-DF50-24B9-7F5573D27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0B4D8-1822-EC6C-5888-D8017CFD3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48FCA5E-192D-4D20-BC1B-D474AAC4DB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218285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6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6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38A2B-C5D4-3FF7-A17E-E262A2894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3A4C56A-1C43-43C0-ABFE-EA6687F9D656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CB65B-7E88-7FFD-51A1-935C98AF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44889-EF75-98F0-DA97-45EBED06D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F8C0B2E-203A-44EA-9910-068574B6B0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924186"/>
      </p:ext>
    </p:extLst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932C5C3-D963-4481-B3CD-EF45B1AD36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52717"/>
      </p:ext>
    </p:extLst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F76F086-C0E2-4C0A-BFC6-503C19350B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43313"/>
      </p:ext>
    </p:extLst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26820C-C633-44B1-A2DD-831049287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075149"/>
      </p:ext>
    </p:extLst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B82C1F9-3BDF-4B2B-B254-1DD22AEF12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8049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CF07CB-9033-2D8A-04A6-D10113C6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A120A-7CC4-D772-84A7-BCA8C81AF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142E05-1FD3-D28A-C3EB-9E033447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2A79B4-0661-409B-B421-143AEDE08F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147161"/>
      </p:ext>
    </p:extLst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2F29071-5C1C-48B8-B255-0CCF0036C0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41966"/>
      </p:ext>
    </p:extLst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19B4D6-A475-4499-A0FA-EB5DDFB33B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98627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31277DE-B984-416B-8BDE-7693C5244E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04490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44DE06E-5468-4FE4-A671-E445F2E066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705305"/>
      </p:ext>
    </p:extLst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676D769-1AA2-46E9-8217-E1F570AA66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702423"/>
      </p:ext>
    </p:extLst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844F6E-0F42-4E38-B0B7-F79A1B088A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66755"/>
      </p:ext>
    </p:extLst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7AF7839-660F-4A29-B7AE-83336443B1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423377"/>
      </p:ext>
    </p:extLst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C71B6-68F0-F64F-4264-A708727D1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8F3E6C-B969-01E8-339E-3B49803466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A7E8B5-FA92-2D23-C2BC-9946DD5288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0D2E7-D31D-428B-B934-594E73680D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4870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FBCE40-5C6F-A413-67EB-CEFC4117BB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CE5ACF-1424-5491-7CA0-34B6EA330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BE6A09-4509-CEA2-61E3-61B4BDF660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87DA6-F5BE-430A-B11D-908F24EF58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6283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48EB15-0A87-DFE9-F47B-FB0A3918D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821400-7BA2-8615-2F5F-B973185B2F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130898-525A-03CA-B40C-C0449CAD95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3AAE5-5AC1-4D17-AFEA-9E3A1781A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89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D9447-5D42-7166-F08A-EDFC53CF0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A1C859-38AD-F50B-C94C-39CD516E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F7783-C2B4-CB78-40D6-94D9E9D27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66FC4F-CFA3-4115-9C77-24050D7E4A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1368356"/>
      </p:ext>
    </p:extLst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B8F13-534A-B975-1861-EEC9D538B3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DEBE5-4FB5-468F-A33F-D1BED2C2A2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7968E-C4A4-035A-8258-9E88FEEA9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AB166-FDCD-4112-A0B3-1BCC8ED26E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36045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9D320DA-D34C-11FB-AF83-A78928B82E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ABDA105-3509-6701-3F6D-D34A2E321D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90436C1-6023-1BA0-8765-7A29BA303D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55DF4-BB70-4C26-A6DD-ADD6D04535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6341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0A142C-393C-2CDE-ED5E-B1F0239A36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8E837C8-84BC-EC9C-94DB-6277CC2A1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EEF4F0-475E-23BA-17CF-FB8A97703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351B7-B2B6-43B0-9096-EED5287592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3690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32BF6E5-2D14-6130-8B8E-29C2BF5988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B56D35-378C-6BC4-FF5C-722F3B913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57E550-2AB9-B993-B2F8-92DDD2480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0A3E5-1A56-4B54-8D1D-EE843F446F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8028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021E4D-091A-8763-3090-44AECC51E7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08B97-06B0-B4C1-EC71-EA9E18056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2B99C-436F-F844-9520-DEDA63B61D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4293E-91E6-47F7-B53F-E3F210AC98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962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DC1F6-0EEB-5828-AC17-34F121983B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3E5F3-E30F-3A20-529A-F6F1E2E10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5A999-E5A5-ACB7-4CC7-F2AF65C81F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819CA-BFA4-4F9C-B88E-25064C3642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67612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24A736-699F-96A0-D93B-A972521256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7983AF-FBB0-9EDD-62C9-649E0A97CC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7A0F52-22C4-D9F1-6909-F6C822E09A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F9697-7112-462F-B10C-0058C1BAAA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33608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F3D5A6-2913-4FBB-69C0-4C4788CE74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B6BF1F-0AD6-0094-9007-AE5275A9D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31D45-9D57-50A0-2725-E49F70EC5C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6D65F-54FA-4661-883F-E6C2E97117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173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FA253F-3B59-9F0A-F6A8-1563F47F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9FB9E6-73B4-C8FA-4181-35904614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497815-AD7B-E27A-995D-DFC3164D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BDEBF2-9E1D-4D5E-96E4-7113C3FEDF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96575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360EF-D223-DD7C-E521-8AE635C9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8716B-C33C-FCF5-FFDD-7DDB3125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B67F3-1F37-589E-4A42-6E43765E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507434-CB72-4002-AE37-1611FE677A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70255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94F73BA-60CE-4F29-A488-F2C0E94A9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9227902-DB5E-D36B-3E80-5BF263D52D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B4A5EA-EA3D-0A2E-839C-3AE2BC36AB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4E0A08F-741C-8969-6A09-69E079F0761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0E67FA4-DB6E-8253-D75F-DDB1958DA1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13FDD99-0C1D-4B26-AAA6-BB57FE8977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43FCB0F-3E4E-2CEF-C42F-4123301DE3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5DBB532-B1F1-5E71-E5ED-4FB1551B2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7B292C-C536-8187-F665-E1D232C86FB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7B623D-BEF3-D672-97AF-895D3259CD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C666B91-FB2D-9D39-0DE2-6F6732F800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D600BB8A-6EB8-4883-BB2B-E87AC5A23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47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BA41C51-487C-8ED8-66EE-FD7A2097E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D8C71C6-4B91-2CC8-C6F6-F2112847B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971761F-61B2-EDA1-2476-AC6605064D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233E7B-99DA-0097-8AF7-1602F54A72A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864EC6-8C7E-2B4E-0A6B-2117B8EFCB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B34C9EB-65A7-4AD2-8374-E8A3707AFB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25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8E421F97-84D5-9BF5-2232-0EFA8BB1586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F93BF4A7-5207-8A48-58AC-D7AB43E643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19E2D-45FC-9137-A045-A8BB42CD6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DDDC6AD-242D-4B08-935A-76A722CB8CE4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11726-86F4-D073-2E4B-59367DA16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8655E-DF29-7363-DB83-9EEE6E3AB4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0865D2-D440-4295-89B5-4DD289E16B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B1AA7250-B2F0-770B-DB54-2727A107A5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C696F254-B0B5-4AB7-9C33-AE237629ED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B84EB-5726-9E2D-C915-C625F3166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72D7234C-BF5C-4B75-8AF6-FC27EB3E2BC4}" type="datetimeFigureOut">
              <a:rPr lang="en-US"/>
              <a:pPr>
                <a:defRPr/>
              </a:pPr>
              <a:t>08/13/2026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9B624-6D76-72FE-CC38-E61A72993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8CF95-E1EE-3534-5D96-597113FD7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4C4B62-FA1F-446F-A321-2E7A5F0EE8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29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40C0E2-6289-4772-A30E-56431A75AE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8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6B45040-32FA-14AA-A90B-657E64A07A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44C4D73-C3CF-5BAA-D07E-ACA137AA0F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13FEF6-C982-29FB-E78A-115EC52B38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0465328-1472-D0A7-C0FA-C6BEC16A9F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A9A0471-62BD-97CF-6363-1F086AB6BB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B6560686-12BD-4933-88C3-81902FEB03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797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/url?sa=i&amp;rct=j&amp;q=&amp;esrc=s&amp;frm=1&amp;source=images&amp;cd=&amp;cad=rja&amp;uact=8&amp;ved=0CAcQjRxqFQoTCKjGm-qcuscCFYRZPgodSNQO8w&amp;url=http%3A%2F%2Fwww.wallums.com%2Fwelcome-guests-and-friends-wall-quote-decal.html&amp;ei=FCDXVajsNoSz-QHIqLuYDw&amp;psig=AFQjCNEZteD6GcTzg8jcbU3KIabN2UTaVw&amp;ust=1440248191295396" TargetMode="External"/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cid:2a9d74ef-e1a7-368b-9823-22b0a75ca945@yahoo.co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/url?sa=i&amp;rct=j&amp;q=&amp;esrc=s&amp;frm=1&amp;source=images&amp;cd=&amp;cad=rja&amp;uact=8&amp;ved=0ahUKEwjByM-y37vJAhWGbj4KHVriCnYQjRwIBw&amp;url=http://trinitynewlife.com/stand-alone-benediction&amp;psig=AFQjCNEGlSg3jDe-layunlziJC_4anQ77Q&amp;ust=1449096457085499" TargetMode="Externa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/url?sa=i&amp;rct=j&amp;q=&amp;esrc=s&amp;frm=1&amp;source=images&amp;cd=&amp;cad=rja&amp;uact=8&amp;ved=0CAcQjRxqFQoTCOTxp766msgCFYMnHgodfQ0LUw&amp;url=http://christians-in-recovery.org/wp/2013/06/07/general-recovery/do-you-trust-yet-have-a-backup-plan/&amp;bvm=bv.103388427,d.dmo&amp;psig=AFQjCNFHH0z0dY7gH7kD1mNobxvo495fIQ&amp;ust=144355468384025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>
            <a:extLst>
              <a:ext uri="{FF2B5EF4-FFF2-40B4-BE49-F238E27FC236}">
                <a16:creationId xmlns:a16="http://schemas.microsoft.com/office/drawing/2014/main" id="{3E7167F7-E719-B378-CAD9-AC3B56C373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en-US" altLang="en-US" sz="5400">
                <a:solidFill>
                  <a:srgbClr val="FFFF00"/>
                </a:solidFill>
              </a:rPr>
            </a:br>
            <a:endParaRPr lang="de-DE" altLang="en-US" sz="5400">
              <a:solidFill>
                <a:srgbClr val="C00000"/>
              </a:solidFill>
            </a:endParaRPr>
          </a:p>
        </p:txBody>
      </p:sp>
      <p:pic>
        <p:nvPicPr>
          <p:cNvPr id="101381" name="Picture 5" descr="http://www.wallums.com/images/detailed/5/welcomeguestsfriends-wall-decal.jpg">
            <a:hlinkClick r:id="rId2"/>
            <a:extLst>
              <a:ext uri="{FF2B5EF4-FFF2-40B4-BE49-F238E27FC236}">
                <a16:creationId xmlns:a16="http://schemas.microsoft.com/office/drawing/2014/main" id="{ECB3082B-B015-5396-7F9B-1AA518B66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062" y="0"/>
            <a:ext cx="67056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032DC4-1BC3-B946-7F08-3C107283E8D8}"/>
              </a:ext>
            </a:extLst>
          </p:cNvPr>
          <p:cNvSpPr txBox="1"/>
          <p:nvPr/>
        </p:nvSpPr>
        <p:spPr>
          <a:xfrm>
            <a:off x="641297" y="1731507"/>
            <a:ext cx="106788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23-But he turned and said to Peter,</a:t>
            </a:r>
            <a:r>
              <a:rPr lang="en-US" sz="4800" dirty="0">
                <a:solidFill>
                  <a:srgbClr val="FF0000"/>
                </a:solidFill>
                <a:latin typeface="Arial Black" panose="020B0A04020102020204" pitchFamily="34" charset="0"/>
              </a:rPr>
              <a:t>” Get behind me, Satan! You are a stumbling block to me; for you are setting your mind not on divine things but on human things.”</a:t>
            </a:r>
          </a:p>
        </p:txBody>
      </p:sp>
    </p:spTree>
    <p:extLst>
      <p:ext uri="{BB962C8B-B14F-4D97-AF65-F5344CB8AC3E}">
        <p14:creationId xmlns:p14="http://schemas.microsoft.com/office/powerpoint/2010/main" val="160273762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2A1467-D054-BBA0-A02A-2ED8DD331F22}"/>
              </a:ext>
            </a:extLst>
          </p:cNvPr>
          <p:cNvSpPr txBox="1"/>
          <p:nvPr/>
        </p:nvSpPr>
        <p:spPr>
          <a:xfrm>
            <a:off x="1111704" y="1166842"/>
            <a:ext cx="10278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Arial Black" panose="020B0A04020102020204" pitchFamily="34" charset="0"/>
              </a:rPr>
              <a:t>24- Then Jesus told his disciples, </a:t>
            </a:r>
            <a:r>
              <a:rPr lang="en-US" sz="4800" dirty="0">
                <a:solidFill>
                  <a:srgbClr val="FF0000"/>
                </a:solidFill>
                <a:latin typeface="Arial Black" panose="020B0A04020102020204" pitchFamily="34" charset="0"/>
              </a:rPr>
              <a:t>“ If any want to become my followers, let them deny themselves and take up their cross and follow me.</a:t>
            </a:r>
          </a:p>
        </p:txBody>
      </p:sp>
    </p:spTree>
    <p:extLst>
      <p:ext uri="{BB962C8B-B14F-4D97-AF65-F5344CB8AC3E}">
        <p14:creationId xmlns:p14="http://schemas.microsoft.com/office/powerpoint/2010/main" val="528823335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0C210-A61E-E129-F8C6-AF0761350404}"/>
              </a:ext>
            </a:extLst>
          </p:cNvPr>
          <p:cNvSpPr txBox="1"/>
          <p:nvPr/>
        </p:nvSpPr>
        <p:spPr>
          <a:xfrm>
            <a:off x="793857" y="1305341"/>
            <a:ext cx="10401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0000"/>
                </a:solidFill>
                <a:latin typeface="Arial Black" panose="020B0A04020102020204" pitchFamily="34" charset="0"/>
              </a:rPr>
              <a:t>25-  </a:t>
            </a:r>
            <a:r>
              <a:rPr lang="en-US" sz="5400" dirty="0">
                <a:solidFill>
                  <a:srgbClr val="FF0000"/>
                </a:solidFill>
                <a:latin typeface="Arial Black" panose="020B0A04020102020204" pitchFamily="34" charset="0"/>
              </a:rPr>
              <a:t>For those who want to  save their life will lose it, and those who lose their life for my sake will find it</a:t>
            </a:r>
          </a:p>
        </p:txBody>
      </p:sp>
    </p:spTree>
    <p:extLst>
      <p:ext uri="{BB962C8B-B14F-4D97-AF65-F5344CB8AC3E}">
        <p14:creationId xmlns:p14="http://schemas.microsoft.com/office/powerpoint/2010/main" val="72279278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BF66AB-D92B-1159-FB5A-DEEDE1BA4AC5}"/>
              </a:ext>
            </a:extLst>
          </p:cNvPr>
          <p:cNvSpPr txBox="1"/>
          <p:nvPr/>
        </p:nvSpPr>
        <p:spPr>
          <a:xfrm>
            <a:off x="867496" y="1493584"/>
            <a:ext cx="10303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 Black" panose="020B0A04020102020204" pitchFamily="34" charset="0"/>
              </a:rPr>
              <a:t>26- </a:t>
            </a:r>
            <a:r>
              <a:rPr lang="en-US" sz="5400" dirty="0">
                <a:solidFill>
                  <a:srgbClr val="FF0000"/>
                </a:solidFill>
                <a:latin typeface="Arial Black" panose="020B0A04020102020204" pitchFamily="34" charset="0"/>
              </a:rPr>
              <a:t>For what will it profit them if they gain the whole world but forfeit their life?</a:t>
            </a:r>
          </a:p>
        </p:txBody>
      </p:sp>
    </p:spTree>
    <p:extLst>
      <p:ext uri="{BB962C8B-B14F-4D97-AF65-F5344CB8AC3E}">
        <p14:creationId xmlns:p14="http://schemas.microsoft.com/office/powerpoint/2010/main" val="313550408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4A8CF9-3E61-925D-9114-02BDDD4C689A}"/>
              </a:ext>
            </a:extLst>
          </p:cNvPr>
          <p:cNvSpPr txBox="1"/>
          <p:nvPr/>
        </p:nvSpPr>
        <p:spPr>
          <a:xfrm>
            <a:off x="813707" y="1643422"/>
            <a:ext cx="10564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27- </a:t>
            </a:r>
            <a:r>
              <a:rPr lang="en-US" sz="4800" dirty="0">
                <a:solidFill>
                  <a:srgbClr val="FF0000"/>
                </a:solidFill>
                <a:latin typeface="Arial Black" panose="020B0A04020102020204" pitchFamily="34" charset="0"/>
              </a:rPr>
              <a:t>For the Son of man is to come with his angels in the glory of his Father, and then he will repay everyone for what has been done.</a:t>
            </a:r>
          </a:p>
        </p:txBody>
      </p:sp>
    </p:spTree>
    <p:extLst>
      <p:ext uri="{BB962C8B-B14F-4D97-AF65-F5344CB8AC3E}">
        <p14:creationId xmlns:p14="http://schemas.microsoft.com/office/powerpoint/2010/main" val="1586629447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3019CB-CAF9-4423-2D1A-4449B5D5B26A}"/>
              </a:ext>
            </a:extLst>
          </p:cNvPr>
          <p:cNvSpPr txBox="1"/>
          <p:nvPr/>
        </p:nvSpPr>
        <p:spPr>
          <a:xfrm>
            <a:off x="1192466" y="1905506"/>
            <a:ext cx="105319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28- </a:t>
            </a:r>
            <a:r>
              <a:rPr lang="en-US" sz="4800" dirty="0">
                <a:solidFill>
                  <a:srgbClr val="FF0000"/>
                </a:solidFill>
                <a:latin typeface="Arial Black" panose="020B0A04020102020204" pitchFamily="34" charset="0"/>
              </a:rPr>
              <a:t>Truly I tell you, there are some standing here who will not taste death before they see the Son of Man coming in his kingdom.”</a:t>
            </a:r>
          </a:p>
        </p:txBody>
      </p:sp>
    </p:spTree>
    <p:extLst>
      <p:ext uri="{BB962C8B-B14F-4D97-AF65-F5344CB8AC3E}">
        <p14:creationId xmlns:p14="http://schemas.microsoft.com/office/powerpoint/2010/main" val="65562251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ChangeArrowheads="1"/>
          </p:cNvSpPr>
          <p:nvPr/>
        </p:nvSpPr>
        <p:spPr bwMode="auto">
          <a:xfrm>
            <a:off x="0" y="228627"/>
            <a:ext cx="121920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This is the Word of God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for the people of God.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 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Thanks be to God!</a:t>
            </a:r>
          </a:p>
        </p:txBody>
      </p:sp>
    </p:spTree>
    <p:extLst>
      <p:ext uri="{BB962C8B-B14F-4D97-AF65-F5344CB8AC3E}">
        <p14:creationId xmlns:p14="http://schemas.microsoft.com/office/powerpoint/2010/main" val="86149482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22FB5-8724-2F3A-757E-E52AB8831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>
            <a:extLst>
              <a:ext uri="{FF2B5EF4-FFF2-40B4-BE49-F238E27FC236}">
                <a16:creationId xmlns:a16="http://schemas.microsoft.com/office/drawing/2014/main" id="{9EDAB2D8-D753-9A39-92A7-0CF64E24E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253" y="1168702"/>
            <a:ext cx="11355713" cy="34470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Message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“Lose It And Use It”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2" name="Picture 1" descr="Inline image">
            <a:extLst>
              <a:ext uri="{FF2B5EF4-FFF2-40B4-BE49-F238E27FC236}">
                <a16:creationId xmlns:a16="http://schemas.microsoft.com/office/drawing/2014/main" id="{9357DE4B-49CB-2F19-3AAE-41A6F4B3B6A2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2" y="3058056"/>
            <a:ext cx="3276600" cy="327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220089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66F641-75AA-575F-F69A-026B703F9824}"/>
              </a:ext>
            </a:extLst>
          </p:cNvPr>
          <p:cNvSpPr txBox="1"/>
          <p:nvPr/>
        </p:nvSpPr>
        <p:spPr>
          <a:xfrm>
            <a:off x="4981575" y="2057400"/>
            <a:ext cx="5486400" cy="1569660"/>
          </a:xfrm>
          <a:prstGeom prst="rect">
            <a:avLst/>
          </a:prstGeom>
          <a:noFill/>
          <a:effectLst>
            <a:softEdge rad="127000"/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charset="0"/>
              </a:rPr>
              <a:t>Pastoral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charset="0"/>
              </a:rPr>
              <a:t>Prayer</a:t>
            </a:r>
          </a:p>
        </p:txBody>
      </p:sp>
      <p:pic>
        <p:nvPicPr>
          <p:cNvPr id="5" name="Picture 9" descr="Image result for Christmas Cross Clip Art">
            <a:extLst>
              <a:ext uri="{FF2B5EF4-FFF2-40B4-BE49-F238E27FC236}">
                <a16:creationId xmlns:a16="http://schemas.microsoft.com/office/drawing/2014/main" id="{2D9996B2-0DD8-226D-198E-ED0DF96A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rgbClr val="F7964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1401192" y="914400"/>
            <a:ext cx="2971800" cy="4808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22" name="Rectangle 2">
            <a:extLst>
              <a:ext uri="{FF2B5EF4-FFF2-40B4-BE49-F238E27FC236}">
                <a16:creationId xmlns:a16="http://schemas.microsoft.com/office/drawing/2014/main" id="{E5DBFAC3-3CA2-C55D-1C28-7C51F1E60B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43400" y="457200"/>
            <a:ext cx="6248400" cy="615666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4800" b="1" dirty="0">
                <a:latin typeface="Arial Black" pitchFamily="34" charset="0"/>
                <a:cs typeface="Arial" charset="0"/>
              </a:rPr>
              <a:t>The Lord’s Prayer</a:t>
            </a:r>
            <a:br>
              <a:rPr lang="en-US" altLang="en-US" sz="4800" b="1" dirty="0">
                <a:solidFill>
                  <a:srgbClr val="663300"/>
                </a:solidFill>
                <a:latin typeface="Arial Black" pitchFamily="34" charset="0"/>
                <a:cs typeface="Arial" charset="0"/>
              </a:rPr>
            </a:br>
            <a:br>
              <a:rPr lang="en-US" altLang="en-US" sz="4800" b="1" dirty="0">
                <a:solidFill>
                  <a:srgbClr val="663300"/>
                </a:solidFill>
                <a:latin typeface="Arial Black" pitchFamily="34" charset="0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Our Father,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who art in heaven,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hallowed be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thy name.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Thy Kingdom come,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thy will be done,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on earth                          as it is in heaven.</a:t>
            </a:r>
            <a:br>
              <a:rPr lang="en-US" altLang="en-US" sz="3400" dirty="0">
                <a:latin typeface="Arial Black" pitchFamily="34" charset="0"/>
                <a:ea typeface="+mn-ea"/>
                <a:cs typeface="Arial" charset="0"/>
              </a:rPr>
            </a:br>
            <a:endParaRPr lang="en-US" altLang="en-US" sz="3400" dirty="0">
              <a:latin typeface="Arial Black" pitchFamily="34" charset="0"/>
              <a:ea typeface="+mn-ea"/>
              <a:cs typeface="Arial" charset="0"/>
            </a:endParaRPr>
          </a:p>
        </p:txBody>
      </p:sp>
      <p:pic>
        <p:nvPicPr>
          <p:cNvPr id="5" name="Picture 9" descr="Image result for Christmas Cross Clip Art">
            <a:extLst>
              <a:ext uri="{FF2B5EF4-FFF2-40B4-BE49-F238E27FC236}">
                <a16:creationId xmlns:a16="http://schemas.microsoft.com/office/drawing/2014/main" id="{2D9996B2-0DD8-226D-198E-ED0DF96A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F7964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566691" y="994299"/>
            <a:ext cx="2971800" cy="4808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>
            <a:extLst>
              <a:ext uri="{FF2B5EF4-FFF2-40B4-BE49-F238E27FC236}">
                <a16:creationId xmlns:a16="http://schemas.microsoft.com/office/drawing/2014/main" id="{470B03C4-A49E-91CD-1446-D28F809F4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12192000" cy="2247900"/>
          </a:xfrm>
        </p:spPr>
        <p:txBody>
          <a:bodyPr wrap="square" anchor="ctr">
            <a:normAutofit fontScale="90000"/>
          </a:bodyPr>
          <a:lstStyle/>
          <a:p>
            <a:pPr marL="0" indent="0" defTabSz="457200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altLang="en-US" sz="1800" b="1" dirty="0"/>
          </a:p>
          <a:p>
            <a:pPr marL="0" indent="0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900" b="1" dirty="0">
                <a:latin typeface="Arial Black" panose="020B0A04020102020204" pitchFamily="34" charset="0"/>
              </a:rPr>
              <a:t>Please sign the registration </a:t>
            </a:r>
          </a:p>
          <a:p>
            <a:pPr marL="0" indent="0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900" b="1" dirty="0">
                <a:latin typeface="Arial Black" panose="020B0A04020102020204" pitchFamily="34" charset="0"/>
              </a:rPr>
              <a:t>pad located at the </a:t>
            </a:r>
          </a:p>
          <a:p>
            <a:pPr marL="0" indent="0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900" b="1" dirty="0">
                <a:latin typeface="Arial Black" panose="020B0A04020102020204" pitchFamily="34" charset="0"/>
              </a:rPr>
              <a:t>end of each row.</a:t>
            </a:r>
          </a:p>
        </p:txBody>
      </p:sp>
      <p:pic>
        <p:nvPicPr>
          <p:cNvPr id="2" name="Picture 4" descr="bd04947_">
            <a:extLst>
              <a:ext uri="{FF2B5EF4-FFF2-40B4-BE49-F238E27FC236}">
                <a16:creationId xmlns:a16="http://schemas.microsoft.com/office/drawing/2014/main" id="{D57C6EDE-DCF0-1A17-BDFF-222AB31C0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613985"/>
            <a:ext cx="3343275" cy="281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C5EA3DF7-2D36-8790-C432-38CADA328B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48208" y="639192"/>
            <a:ext cx="6200313" cy="5380608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Give us this day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our daily bread.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And forgive us        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our trespasses,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as we forgive those who trespass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against us. </a:t>
            </a:r>
          </a:p>
        </p:txBody>
      </p:sp>
      <p:pic>
        <p:nvPicPr>
          <p:cNvPr id="5" name="Picture 9" descr="Image result for Christmas Cross Clip Art">
            <a:extLst>
              <a:ext uri="{FF2B5EF4-FFF2-40B4-BE49-F238E27FC236}">
                <a16:creationId xmlns:a16="http://schemas.microsoft.com/office/drawing/2014/main" id="{2D9996B2-0DD8-226D-198E-ED0DF96A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F7964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566691" y="994299"/>
            <a:ext cx="2971800" cy="4808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16669225-B670-84C2-025C-575CAD35F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53000" y="381000"/>
            <a:ext cx="5410200" cy="6248400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And lead us not         into temptation,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but deliver us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from evil. 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For thine is the kingdom, and</a:t>
            </a:r>
            <a:b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</a:br>
            <a:r>
              <a:rPr lang="en-US" altLang="en-US" sz="3600" dirty="0">
                <a:latin typeface="Arial Black" pitchFamily="34" charset="0"/>
                <a:ea typeface="+mn-ea"/>
                <a:cs typeface="Arial" charset="0"/>
              </a:rPr>
              <a:t>the power and the glory, forever. Amen.</a:t>
            </a:r>
          </a:p>
        </p:txBody>
      </p:sp>
      <p:pic>
        <p:nvPicPr>
          <p:cNvPr id="5" name="Picture 9" descr="Image result for Christmas Cross Clip Art">
            <a:extLst>
              <a:ext uri="{FF2B5EF4-FFF2-40B4-BE49-F238E27FC236}">
                <a16:creationId xmlns:a16="http://schemas.microsoft.com/office/drawing/2014/main" id="{2D9996B2-0DD8-226D-198E-ED0DF96A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F7964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566691" y="994299"/>
            <a:ext cx="2971800" cy="4808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94162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rinitynewlife.com/wp-content/uploads/2012/12/Benediction-featured-wide.jpg">
            <a:hlinkClick r:id="rId2"/>
            <a:extLst>
              <a:ext uri="{FF2B5EF4-FFF2-40B4-BE49-F238E27FC236}">
                <a16:creationId xmlns:a16="http://schemas.microsoft.com/office/drawing/2014/main" id="{E6EBE040-DDE1-DD94-BBCE-B0D0AC086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6702"/>
          <a:stretch/>
        </p:blipFill>
        <p:spPr bwMode="auto">
          <a:xfrm>
            <a:off x="2624215" y="2209800"/>
            <a:ext cx="6981980" cy="2152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3">
            <a:extLst>
              <a:ext uri="{FF2B5EF4-FFF2-40B4-BE49-F238E27FC236}">
                <a16:creationId xmlns:a16="http://schemas.microsoft.com/office/drawing/2014/main" id="{2FDBC744-4BB8-04FD-1EED-9D1BA3762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09" y="304800"/>
            <a:ext cx="7551199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“God Be With You</a:t>
            </a:r>
            <a:b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Till We Meet Again”</a:t>
            </a:r>
          </a:p>
        </p:txBody>
      </p:sp>
      <p:sp>
        <p:nvSpPr>
          <p:cNvPr id="93187" name="Text Box 5">
            <a:extLst>
              <a:ext uri="{FF2B5EF4-FFF2-40B4-BE49-F238E27FC236}">
                <a16:creationId xmlns:a16="http://schemas.microsoft.com/office/drawing/2014/main" id="{AC73E219-AE5C-E5B5-5DA8-35D39FA5C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197" y="2059631"/>
            <a:ext cx="7231603" cy="45243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God be with you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till we meet again;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by his counsels guide, 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uphold you,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with his sheep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securely fold you;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God be with you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till we meet again.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C5ED6DA6-50D0-BCA2-79CA-33E7D3B2DE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-2209800"/>
            <a:ext cx="77724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God Be with You till We Meet Again</a:t>
            </a:r>
            <a:br>
              <a:rPr lang="en-US"/>
            </a:br>
            <a:r>
              <a:rPr lang="en-US"/>
              <a:t>(1)</a:t>
            </a:r>
          </a:p>
        </p:txBody>
      </p:sp>
      <p:pic>
        <p:nvPicPr>
          <p:cNvPr id="84997" name="Picture 3" descr="pc_4lgopt">
            <a:extLst>
              <a:ext uri="{FF2B5EF4-FFF2-40B4-BE49-F238E27FC236}">
                <a16:creationId xmlns:a16="http://schemas.microsoft.com/office/drawing/2014/main" id="{CC5738DB-7103-4CD3-1B07-F66620F7B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9244021" y="333376"/>
            <a:ext cx="2181225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9BED34A4-E58C-8601-67D8-A810313B70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8989" y="304800"/>
            <a:ext cx="7354411" cy="5943600"/>
          </a:xfrm>
        </p:spPr>
        <p:txBody>
          <a:bodyPr/>
          <a:lstStyle/>
          <a:p>
            <a:pPr marL="0" indent="0" algn="ctr">
              <a:spcBef>
                <a:spcPts val="24"/>
              </a:spcBef>
              <a:buNone/>
              <a:defRPr/>
            </a:pPr>
            <a:endParaRPr lang="en-US" altLang="en-US" dirty="0">
              <a:solidFill>
                <a:srgbClr val="006600"/>
              </a:solidFill>
              <a:latin typeface="Arial Black" pitchFamily="34" charset="0"/>
            </a:endParaRP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meet,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meet,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at Jesus’ feet;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meet,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meet,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God be with you </a:t>
            </a:r>
          </a:p>
          <a:p>
            <a:pPr marL="0" indent="0" algn="ctr">
              <a:spcBef>
                <a:spcPts val="24"/>
              </a:spcBef>
              <a:buNone/>
              <a:defRPr/>
            </a:pPr>
            <a:r>
              <a:rPr lang="en-US" altLang="en-US" sz="3600" dirty="0">
                <a:latin typeface="Arial Black" pitchFamily="34" charset="0"/>
              </a:rPr>
              <a:t>till we meet again.</a:t>
            </a:r>
          </a:p>
          <a:p>
            <a:pPr algn="ctr">
              <a:defRPr/>
            </a:pPr>
            <a:endParaRPr lang="en-US" altLang="en-US" sz="2400" dirty="0">
              <a:latin typeface="Times New Roman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1800" b="1" dirty="0"/>
              <a:t>CCLI #2224700</a:t>
            </a:r>
            <a:endParaRPr lang="en-US" altLang="en-US" sz="2800" b="1" dirty="0">
              <a:latin typeface="Arial Black" pitchFamily="34" charset="0"/>
            </a:endParaRPr>
          </a:p>
          <a:p>
            <a:pPr eaLnBrk="1" hangingPunct="1">
              <a:buFontTx/>
              <a:buNone/>
              <a:defRPr/>
            </a:pPr>
            <a:endParaRPr lang="en-US" altLang="en-US" sz="3900" dirty="0"/>
          </a:p>
        </p:txBody>
      </p:sp>
      <p:pic>
        <p:nvPicPr>
          <p:cNvPr id="5" name="Picture 3" descr="pc_4lgopt">
            <a:extLst>
              <a:ext uri="{FF2B5EF4-FFF2-40B4-BE49-F238E27FC236}">
                <a16:creationId xmlns:a16="http://schemas.microsoft.com/office/drawing/2014/main" id="{CC5738DB-7103-4CD3-1B07-F66620F7B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9244021" y="333376"/>
            <a:ext cx="2181225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4">
            <a:extLst>
              <a:ext uri="{FF2B5EF4-FFF2-40B4-BE49-F238E27FC236}">
                <a16:creationId xmlns:a16="http://schemas.microsoft.com/office/drawing/2014/main" id="{EC64433C-AA5E-4471-4CC0-07099DDE8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2209800"/>
            <a:ext cx="5943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Go…and make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 difference </a:t>
            </a:r>
            <a:b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for Jesus.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9" descr="Image result for Christmas Cross Clip Art">
            <a:extLst>
              <a:ext uri="{FF2B5EF4-FFF2-40B4-BE49-F238E27FC236}">
                <a16:creationId xmlns:a16="http://schemas.microsoft.com/office/drawing/2014/main" id="{11AC785D-8123-0D06-87C5-157A855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76527" y="890110"/>
            <a:ext cx="2971800" cy="4808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0A07B2CB-262E-661C-00AD-15C88B57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9341"/>
            <a:ext cx="12191999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800" b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Mission Statement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80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80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80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“We are united to love God,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 grow in our commitment to Christ,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 serve others,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and welcome all people.”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85880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76315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Box 2">
            <a:extLst>
              <a:ext uri="{FF2B5EF4-FFF2-40B4-BE49-F238E27FC236}">
                <a16:creationId xmlns:a16="http://schemas.microsoft.com/office/drawing/2014/main" id="{5961DE4D-40BC-7431-96A7-0425E1FEF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13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Children’s Message</a:t>
            </a:r>
          </a:p>
        </p:txBody>
      </p:sp>
      <p:pic>
        <p:nvPicPr>
          <p:cNvPr id="66563" name="Picture 5" descr="http://relentlessgrace.com/bouncingback/wp-content/uploads/2013/06/childrens-sermon.jpg">
            <a:hlinkClick r:id="rId4"/>
            <a:extLst>
              <a:ext uri="{FF2B5EF4-FFF2-40B4-BE49-F238E27FC236}">
                <a16:creationId xmlns:a16="http://schemas.microsoft.com/office/drawing/2014/main" id="{E1FD9A86-E844-CF72-460F-7F39CACCA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1905007"/>
            <a:ext cx="5553075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>
            <a:extLst>
              <a:ext uri="{FF2B5EF4-FFF2-40B4-BE49-F238E27FC236}">
                <a16:creationId xmlns:a16="http://schemas.microsoft.com/office/drawing/2014/main" id="{5D4F78D7-E589-2840-858F-EC065F461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5275" y="1297192"/>
            <a:ext cx="12192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Scripture Reading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Matthew 16:21-28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54EF94-2212-2379-D37C-1BBE49110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584" y="3682706"/>
            <a:ext cx="5828281" cy="2188654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461B1D-663B-B204-AA0A-2B0C22667DD6}"/>
              </a:ext>
            </a:extLst>
          </p:cNvPr>
          <p:cNvSpPr txBox="1"/>
          <p:nvPr/>
        </p:nvSpPr>
        <p:spPr>
          <a:xfrm>
            <a:off x="870857" y="428178"/>
            <a:ext cx="1018902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21-From that time on, Jesus began to show his disciples that he must </a:t>
            </a:r>
            <a:r>
              <a:rPr lang="en-US" sz="4800" dirty="0" err="1">
                <a:latin typeface="Arial Black" panose="020B0A04020102020204" pitchFamily="34" charset="0"/>
              </a:rPr>
              <a:t>fo</a:t>
            </a:r>
            <a:r>
              <a:rPr lang="en-US" sz="4800" dirty="0">
                <a:latin typeface="Arial Black" panose="020B0A04020102020204" pitchFamily="34" charset="0"/>
              </a:rPr>
              <a:t> to Jerusalem and undergo great suffering at the hands of the elders and chief priests and scribes, and be killed, and on the third day be raised.</a:t>
            </a:r>
          </a:p>
        </p:txBody>
      </p:sp>
    </p:spTree>
    <p:extLst>
      <p:ext uri="{BB962C8B-B14F-4D97-AF65-F5344CB8AC3E}">
        <p14:creationId xmlns:p14="http://schemas.microsoft.com/office/powerpoint/2010/main" val="274586721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B54A5A-D281-8972-78A7-4377EFB9710F}"/>
              </a:ext>
            </a:extLst>
          </p:cNvPr>
          <p:cNvSpPr txBox="1"/>
          <p:nvPr/>
        </p:nvSpPr>
        <p:spPr>
          <a:xfrm>
            <a:off x="870857" y="1361995"/>
            <a:ext cx="10450286" cy="5158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Black" panose="020B0A04020102020204" pitchFamily="34" charset="0"/>
              </a:rPr>
              <a:t>22- And Peter took him aside and began to rebuke him, “God forbid it Lord! This must never happen to You.”</a:t>
            </a:r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endParaRPr lang="en-US" sz="3800" dirty="0">
              <a:latin typeface="Arial Black" panose="020B0A04020102020204" pitchFamily="34" charset="0"/>
            </a:endParaRPr>
          </a:p>
          <a:p>
            <a:r>
              <a:rPr lang="en-US" sz="3800" dirty="0">
                <a:latin typeface="Arial Black" panose="020B0A04020102020204" pitchFamily="34" charset="0"/>
              </a:rPr>
              <a:t>And after he dismissed the crowds, he went up the mountain by himself to pray. When evening came, he was</a:t>
            </a:r>
          </a:p>
        </p:txBody>
      </p:sp>
    </p:spTree>
    <p:extLst>
      <p:ext uri="{BB962C8B-B14F-4D97-AF65-F5344CB8AC3E}">
        <p14:creationId xmlns:p14="http://schemas.microsoft.com/office/powerpoint/2010/main" val="190857512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12179</TotalTime>
  <Words>551</Words>
  <Application>Microsoft Office PowerPoint</Application>
  <PresentationFormat>Widescreen</PresentationFormat>
  <Paragraphs>145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Arial Black</vt:lpstr>
      <vt:lpstr>Calibri</vt:lpstr>
      <vt:lpstr>Times New Roman</vt:lpstr>
      <vt:lpstr>6_Default Design</vt:lpstr>
      <vt:lpstr>10_Default Design</vt:lpstr>
      <vt:lpstr>9_Default Design</vt:lpstr>
      <vt:lpstr>1_Office Theme</vt:lpstr>
      <vt:lpstr>9_Office Theme</vt:lpstr>
      <vt:lpstr>7_Default Design</vt:lpstr>
      <vt:lpstr>8_Default Design</vt:lpstr>
      <vt:lpstr> </vt:lpstr>
      <vt:lpstr> Please sign the registration  pad located at the  end of each row.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Lord’s Prayer  Our Father,  who art in heaven, hallowed be  thy name. Thy Kingdom come,  thy will be done,  on earth                          as it is in heaven. </vt:lpstr>
      <vt:lpstr>Give us this day  our daily bread. And forgive us          our trespasses, as we forgive those who trespass  against us. </vt:lpstr>
      <vt:lpstr>And lead us not         into temptation,  but deliver us  from evil.  For thine is the kingdom, and the power and the glory, forever. Amen.</vt:lpstr>
      <vt:lpstr>PowerPoint Presentation</vt:lpstr>
      <vt:lpstr>PowerPoint Presentation</vt:lpstr>
      <vt:lpstr>God Be with You till We Meet Again (1)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Rockwell</dc:creator>
  <cp:lastModifiedBy>Erika Meligan</cp:lastModifiedBy>
  <cp:revision>182</cp:revision>
  <cp:lastPrinted>2026-08-05T17:32:32Z</cp:lastPrinted>
  <dcterms:created xsi:type="dcterms:W3CDTF">2025-06-19T15:43:06Z</dcterms:created>
  <dcterms:modified xsi:type="dcterms:W3CDTF">2026-08-13T12:17:20Z</dcterms:modified>
</cp:coreProperties>
</file>